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День-семьи-любви-и-верности-Россия-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img_user_file_546097e5a1d72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img_user_file_546097e5a1d72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img_user_file_546097e5a1d72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5</cp:revision>
  <dcterms:created xsi:type="dcterms:W3CDTF">2020-06-28T20:29:45Z</dcterms:created>
  <dcterms:modified xsi:type="dcterms:W3CDTF">2020-06-28T21:17:46Z</dcterms:modified>
</cp:coreProperties>
</file>