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8" r:id="rId3"/>
    <p:sldId id="259" r:id="rId4"/>
    <p:sldId id="260" r:id="rId5"/>
    <p:sldId id="264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дминистратор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286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049518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Мир детства стал одной из важных тем творчества Валентина Серова. Портреты детей - это портреты-характеристики, они насыщены напряженным лиризмом и какой-то удивительной гармонией. В них читается глубокое и серьезное проникновение в душу ребенка, умение разглядеть его чувства и переживания: грусть и радость, тревогу и безоблачное счастье. Миша Морозов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Мика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как его звали в детстве) - сын крупного промышленника и известного коллекционера Михаила Абрамовича Морозова. Хрупкая фигурка, взлохмаченная голова, горящие глаза позволяют ощутить черты характера порывистого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Мики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мир его переживаний. Кажется, еще минута, и он сорвется с места. Переполняющее мальчика любопытство заставляет его приподняться, напрячься. Острый изощренный глаз художника предельно точно фиксирует в лице ребенка самое важное мгновение его состояния.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320040"/>
            <a:ext cx="456436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0"/>
            <a:ext cx="4283968" cy="6858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1907 году Валентин Серов путешествовал по Греции вместе с Львом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Бакстом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Художники побывали на острове Крит, изучали фрагменты древнего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Кносского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дворца и его фресок. У Серова родилась идея создать полотно на античный сюжет, и он выбрал греческий миф о том, как Зевс похитил дочь финикийского царя Европу, а после увез на Крит и женился на ней. Первые наброски к будущему полотну художник создал еще в Греции: зарисовал быков, везущих повозки. Однако натуру для героев полотна пришлось искать еще долго — в Испании, Италии и Франции, где Серов побывал позже. В итальянской деревушке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Орвиетто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живописец отыскал мощного быка, в парижской мастерской художника Николая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Досекина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натурщицу, а из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Биарицца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привез эскизы с изображением морских волн. Серов закончил картину в 1910 году. Он переписывал ее несколько раз, дорабатывая композицию и выбирая цвета. Декоративное панно создано в стиле модернизма: минимум деталей, схематичное изображение, цветовые контрасты без тонких переходов. Художник выбрал для полотна коричневые и синие оттенки — в сочетании с черным это классическая гамма древнегреческих фресок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истратор\Desktop\6-valentin-serov.-pokhishenie-evropy.-1910.-gosudarstvennaya-tretyakovskaya-galereya-mosk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5400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320040"/>
            <a:ext cx="1828056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Администратор\Desktop\7-valentin-serov.-portret-knyagini-sherbatovoi.-1911.-gosudarstvennaya-tretyakovskaya-galereya-moskv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5292079" cy="69526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20072" y="0"/>
            <a:ext cx="3923928" cy="69480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50" dirty="0" smtClean="0">
                <a:latin typeface="Times New Roman" pitchFamily="18" charset="0"/>
                <a:cs typeface="Times New Roman" pitchFamily="18" charset="0"/>
              </a:rPr>
              <a:t>В 1911 году князь Сергей Щербатов заказал Серову портрет своей супруги — Полины Щербатовой. Княгиня была статной красивой женщиной, и художник делал к портрету множество набросков в разных интерьерах, предлагая княгине позировать то стоя, то сидя. Наконец удачный ракурс был найден: Полина Щербатова стояла у старинной вазы екатерининских </a:t>
            </a:r>
            <a:r>
              <a:rPr lang="ru-RU" sz="1650" err="1" smtClean="0">
                <a:latin typeface="Times New Roman" pitchFamily="18" charset="0"/>
                <a:cs typeface="Times New Roman" pitchFamily="18" charset="0"/>
              </a:rPr>
              <a:t>времен</a:t>
            </a:r>
            <a:r>
              <a:rPr lang="ru-RU" sz="165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50" dirty="0" smtClean="0">
                <a:latin typeface="Times New Roman" pitchFamily="18" charset="0"/>
                <a:cs typeface="Times New Roman" pitchFamily="18" charset="0"/>
              </a:rPr>
              <a:t>Как вспоминал позже князь: «…красиво сливалась вся гамма красок платья, золотых волос, белоснежных плеч и рук, нежного румянца лица, нитей жемчугов и вазы нежно-абрикосового тона с золотом. Все вместе было восхитительно красиво. Равно как и поющие линии фигуры в этой позе». Валентин Серов сделал набросок углем. Однако портрет остался незаконченным. В назначенный день в княжеский особняк позвонил сын художника Антон Серов и сообщил: «Валентин Александрович очень извиняется, что быть не может, но… он умер».Живописец умер дома — от внезапного приступа стенокардии. Ему было всего 46 лет. </a:t>
            </a:r>
            <a:endParaRPr lang="ru-RU" sz="16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/>
              <a:t>Эпилог</a:t>
            </a:r>
          </a:p>
          <a:p>
            <a:r>
              <a:rPr lang="ru-RU" dirty="0" smtClean="0"/>
              <a:t>Могила В. А. Серова на Новодевичьем </a:t>
            </a:r>
            <a:r>
              <a:rPr lang="ru-RU" dirty="0" err="1" smtClean="0"/>
              <a:t>кладбище.Гениальный</a:t>
            </a:r>
            <a:r>
              <a:rPr lang="ru-RU" dirty="0" smtClean="0"/>
              <a:t> художник скончался при весьма неожиданных обстоятельствах. 22 ноября 1911 года он ехал в поместье, принадлежащее Щербатовым, где он должен был писать, у Валентина Александровича случился приступ стенокардии.</a:t>
            </a:r>
          </a:p>
          <a:p>
            <a:r>
              <a:rPr lang="ru-RU" dirty="0" smtClean="0"/>
              <a:t>Из прожитых 46 лет он 30 посвятил изобразительному искусству, создав внушительное количество настоящих шедевров и увековечив свое имя в истории русской и мировой живописи. Серов постоянно очень много работал и развивался как художник, поэтому и на сегодняшний день его картины вдохновляют многих как начинающих, так и профессиональных художников.</a:t>
            </a:r>
          </a:p>
          <a:p>
            <a:r>
              <a:rPr lang="ru-RU" dirty="0" smtClean="0"/>
              <a:t>Со слов Валерия Брюсова, известного поэта, который преклонялся перед выдающимися талантами мастера, Серов являлся невероятно проницательным человеком, который мог увидеть скрытый смысл жизни и отобразить ее сущность в своих произведениях.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Администратор\Desktop\img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дминистратор\Desktop\slid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Администратор\Desktop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200" b="0" dirty="0" smtClean="0">
                <a:latin typeface="Times New Roman" pitchFamily="18" charset="0"/>
                <a:cs typeface="Times New Roman" pitchFamily="18" charset="0"/>
              </a:rPr>
              <a:t>Перед нами портрет дочери известного мецената С.И.Мамонтова - Веры Мамонтовой.</a:t>
            </a:r>
            <a:br>
              <a:rPr lang="ru-RU" sz="22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latin typeface="Times New Roman" pitchFamily="18" charset="0"/>
                <a:cs typeface="Times New Roman" pitchFamily="18" charset="0"/>
              </a:rPr>
              <a:t>Девочка изображена сидящей за столом в столовой дома Мамонтовых. Очень достоверно передана обстановка комнаты. Видно, что каждую вещь художник писал с нежным чувством, что все в этом доме хорошо знакомо и мило его сердцу. Это наполняет картину теплом домашнего уюта. Солнечный свет, льющийся из окна, заливает комнату. Непосредственная, бойкая и живая, Верочка, кажется, ненадолго забежала в комнату, чтобы взять персик, и лишь присела, готовая снова убежать. Ее волосы растрепаны, смуглое лицо раскраснелось. От нее веет здоровьем, безмятежностью.</a:t>
            </a:r>
            <a:br>
              <a:rPr lang="ru-RU" sz="22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latin typeface="Times New Roman" pitchFamily="18" charset="0"/>
                <a:cs typeface="Times New Roman" pitchFamily="18" charset="0"/>
              </a:rPr>
              <a:t>Краски в картине чисты и светлы, как само детство этой девочки. Розовая кофточка, белая скатерть, белый простенок с такой же белой майоликовой тарелкой на нем, солнечная зелень старого сада за окном - все это оттеняется глубокими коричневыми тонами спинок стульев и каштановых волос Веры и ее синим бантом.</a:t>
            </a:r>
            <a:br>
              <a:rPr lang="ru-RU" sz="22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latin typeface="Times New Roman" pitchFamily="18" charset="0"/>
                <a:cs typeface="Times New Roman" pitchFamily="18" charset="0"/>
              </a:rPr>
              <a:t>Картина дает ощущение воздуха, чистоты, свежести и молодости.</a:t>
            </a:r>
            <a:br>
              <a:rPr lang="ru-RU" sz="2200" b="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404664"/>
            <a:ext cx="4258816" cy="172819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дминистратор\Desktop\9EC6BBD0-2DF3-47C7-B502-0D2B7F17BA3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7605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60032" y="0"/>
            <a:ext cx="4283968" cy="738663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Картину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«Девушка, освещенная солнцем»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сам Валентин Серов считал лучшим своим произведением. Картина была создана, когда ему было лишь 23 года. Современники вспоминали, что незадолго до своей смерти, художник долго рассматривал картину в Третьяковской галерее, после чего махнул рукой и сказал : «Написал вот эту вещь, а потом всю жизнь как ни пыжился, ничего уже не вышло, тут весь выдохся. Но с этим довольно самокритичным заявлением,  нельзя согласится. Валентин Александрович Серов- великий портретист, который в неповторимой живописной манере сумел создать для истории целую энциклопедию лиц и образов рубежа 19 и 20 веков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дминистратор\Desktop\screen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дминистратор\Desktop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Администратор\Desktop\10209358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25"/>
            <a:ext cx="9144000" cy="6905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349</TotalTime>
  <Words>718</Words>
  <Application>Microsoft Office PowerPoint</Application>
  <PresentationFormat>Экран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Слайд 1</vt:lpstr>
      <vt:lpstr>Слайд 2</vt:lpstr>
      <vt:lpstr>Слайд 3</vt:lpstr>
      <vt:lpstr>Слайд 4</vt:lpstr>
      <vt:lpstr>            Перед нами портрет дочери известного мецената С.И.Мамонтова - Веры Мамонтовой. Девочка изображена сидящей за столом в столовой дома Мамонтовых. Очень достоверно передана обстановка комнаты. Видно, что каждую вещь художник писал с нежным чувством, что все в этом доме хорошо знакомо и мило его сердцу. Это наполняет картину теплом домашнего уюта. Солнечный свет, льющийся из окна, заливает комнату. Непосредственная, бойкая и живая, Верочка, кажется, ненадолго забежала в комнату, чтобы взять персик, и лишь присела, готовая снова убежать. Ее волосы растрепаны, смуглое лицо раскраснелось. От нее веет здоровьем, безмятежностью. Краски в картине чисты и светлы, как само детство этой девочки. Розовая кофточка, белая скатерть, белый простенок с такой же белой майоликовой тарелкой на нем, солнечная зелень старого сада за окном - все это оттеняется глубокими коричневыми тонами спинок стульев и каштановых волос Веры и ее синим бантом. Картина дает ощущение воздуха, чистоты, свежести и молодости.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Администратор</cp:lastModifiedBy>
  <cp:revision>33</cp:revision>
  <dcterms:created xsi:type="dcterms:W3CDTF">2020-07-14T06:17:33Z</dcterms:created>
  <dcterms:modified xsi:type="dcterms:W3CDTF">2020-07-24T09:37:55Z</dcterms:modified>
</cp:coreProperties>
</file>