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5" r:id="rId9"/>
    <p:sldId id="262" r:id="rId10"/>
    <p:sldId id="264" r:id="rId11"/>
    <p:sldId id="266" r:id="rId12"/>
    <p:sldId id="270" r:id="rId13"/>
    <p:sldId id="269" r:id="rId14"/>
    <p:sldId id="267" r:id="rId15"/>
    <p:sldId id="271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uditoria2-PC\Desktop\1a540d0b98ef75b8a4cf958471ce77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uditoria2-PC\Desktop\f385421f6d9ea6db5ddc7fbedebf71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C:\Users\Auditoria2-PC\Desktop\f385421f6d9ea6db5ddc7fbedebf71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uditoria2-PC\Desktop\966f69abafa28a771d3747921589ed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uditoria2-PC\Desktop\f9d75d5ea0e1412bcb8284f724b1dd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uditoria2-PC\Desktop\c8e7dcddb0e22bc079d2b6649ece60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uditoria2-PC\Desktop\9658551d28be51712780f94e581ebf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uditoria2-PC\Desktop\4ae789cdce472e223c0cdaab5c53f5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uditoria2-PC\Desktop\135d697d452b30aa64031dc02cd91b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Auditoria2-PC\Desktop\33849414e27095fed90d376724bda3b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uditoria2-PC\Desktop\d30ac22ca820b7644d3a1812a7c615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uditoria2-PC\Desktop\32323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uditoria2-PC\Desktop\25866a74b7640790fb97c30a5f09b6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uditoria2-PC\Desktop\1126d455abfe3edce0ff04ab99a926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uditoria2-PC\Desktop\df62a83472cddffa0f125c10f00d18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uditoria2-PC\Desktop\efdde1793beac95c4c204a46c39125e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uditoria2-PC\Desktop\d3cf1087ce022bd373f9f65f267984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Auditoria2-PC</dc:creator>
  <cp:lastModifiedBy>Auditoria2-PC</cp:lastModifiedBy>
  <cp:revision>3</cp:revision>
  <dcterms:created xsi:type="dcterms:W3CDTF">2021-11-12T04:14:38Z</dcterms:created>
  <dcterms:modified xsi:type="dcterms:W3CDTF">2021-11-12T04:36:57Z</dcterms:modified>
</cp:coreProperties>
</file>