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6"/>
  </p:notes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560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CB4ABB-4301-4C37-B09D-BB794B1C60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305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0EC650-6BDE-4C17-9CA1-7F7EA93D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E4CFB-C44A-408B-B914-B8DDBEB2F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37A811-A268-4C4E-8C42-771D2E621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99360-39D0-4B3D-8EBC-8D6A57A20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F3E558-DE16-4983-A5A4-9C2F013E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9076D8-5B2C-4E82-9B78-EC3CBD02F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6DACF-D93C-4507-B468-C12707BCC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817E13-078D-4FDB-B9C5-CE44F974C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34F65-C78E-4428-9F0C-5A73D340A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5FDF5F-F90B-494B-AF05-FE606A93C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70CF6-357C-43E8-A796-DA62F97C6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38D089-2738-4527-852D-FD6D017AA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express-kirov.ru/wp-content/uploads/2017/06/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6477000"/>
            <a:ext cx="64770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b0afc9536e72807d37a6fbd1c89a9fde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esktop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Администратор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6553200"/>
            <a:ext cx="4572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Администратор\Desktop\e3dde827d8780135286bc5f2cc51639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5562600"/>
            <a:ext cx="838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248400"/>
            <a:ext cx="8153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Администратор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2860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degtevi</dc:creator>
  <cp:lastModifiedBy>Администратор</cp:lastModifiedBy>
  <cp:revision>65</cp:revision>
  <cp:lastPrinted>1601-01-01T00:00:00Z</cp:lastPrinted>
  <dcterms:created xsi:type="dcterms:W3CDTF">1601-01-01T00:00:00Z</dcterms:created>
  <dcterms:modified xsi:type="dcterms:W3CDTF">2020-06-19T06:13:02Z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