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uditoria2-PC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uditoria2-PC\Desktop\2-pag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uditoria2-PC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uditoria2-PC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uditoria2-PC\Desktop\img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uditoria2-PC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uditoria2-PC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uditoria2-PC\Desktop\2-pag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uditoria2-PC\Desktop\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uditoria2-PC\Desktop\img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Auditoria2-PC</dc:creator>
  <cp:lastModifiedBy>Auditoria2-PC</cp:lastModifiedBy>
  <cp:revision>4</cp:revision>
  <dcterms:created xsi:type="dcterms:W3CDTF">2021-09-30T11:17:56Z</dcterms:created>
  <dcterms:modified xsi:type="dcterms:W3CDTF">2021-09-30T11:52:15Z</dcterms:modified>
</cp:coreProperties>
</file>