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1" r:id="rId5"/>
    <p:sldId id="263" r:id="rId6"/>
    <p:sldId id="260" r:id="rId7"/>
    <p:sldId id="267" r:id="rId8"/>
    <p:sldId id="264" r:id="rId9"/>
    <p:sldId id="266" r:id="rId10"/>
    <p:sldId id="259" r:id="rId11"/>
    <p:sldId id="262" r:id="rId12"/>
    <p:sldId id="265" r:id="rId13"/>
    <p:sldId id="269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28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06.07.2020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06.07.2020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06.07.2020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06.07.2020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06.07.2020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истратор\Desktop\slide-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Администратор\Desktop\slide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Администратор\Desktop\slide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Администратор\Desktop\slide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Администратор\Desktop\img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Администратор\Desktop\img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дминистратор\Desktop\slid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Администратор\Desktop\slide_2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 r="21650"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Администратор\Desktop\img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Администратор\Desktop\Иван Купал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1"/>
            <a:ext cx="9324528" cy="6857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395537" y="260648"/>
            <a:ext cx="252027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Накануне праздника девушки плетут </a:t>
            </a:r>
            <a:r>
              <a:rPr lang="ru-RU" b="1" dirty="0" smtClean="0"/>
              <a:t>венки</a:t>
            </a:r>
            <a:r>
              <a:rPr lang="ru-RU" dirty="0" smtClean="0"/>
              <a:t> из полевых цветов, лечебных трав. Считается, что в эту ночь у всех цветов появляется целебная сила. Чтобы составить венок для гадания, нужно собрать четыре вида трав – медвежье ушко, лопух, иван-да-марья и чабрец. После того, как венок будет сплетен, нужно вставить в него свечу или лучину и пустить его вниз по течению реки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203848" y="4869160"/>
            <a:ext cx="59401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зависимости от того, как будет плыть венок, можно узнать о своей судьбе. Та девушка, чей венок уплывет дальше других, в этом году, скорей всего, встретит суженого и будет счастлива в замужестве. Если венок утонул, значит, жених уйдет к другой. Если расплетется, то выйти замуж в этом году девушке не посчастливится.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Администратор\Desktop\img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5416"/>
            <a:ext cx="9144000" cy="7173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5" name="Picture 3" descr="C:\Users\Администратор\Desktop\4176285.gi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2275" y="4152900"/>
            <a:ext cx="152400" cy="152400"/>
          </a:xfrm>
          <a:prstGeom prst="rect">
            <a:avLst/>
          </a:prstGeom>
          <a:noFill/>
        </p:spPr>
      </p:pic>
      <p:pic>
        <p:nvPicPr>
          <p:cNvPr id="13316" name="Picture 4" descr="C:\Users\Администратор\Desktop\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357313" y="-157163"/>
            <a:ext cx="11858626" cy="71723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-1332656" y="4869160"/>
            <a:ext cx="8712968" cy="203132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Еще этот праздничный день был наполнен многочисленными играми, танцами и песнями.</a:t>
            </a:r>
            <a:r>
              <a:rPr lang="ru-RU" i="1" dirty="0" smtClean="0"/>
              <a:t> </a:t>
            </a:r>
            <a:r>
              <a:rPr lang="ru-RU" dirty="0" smtClean="0"/>
              <a:t>Было принято прыгать через </a:t>
            </a:r>
            <a:r>
              <a:rPr lang="ru-RU" b="1" dirty="0" smtClean="0"/>
              <a:t>костер</a:t>
            </a:r>
            <a:r>
              <a:rPr lang="ru-RU" dirty="0" smtClean="0"/>
              <a:t>, загадывая желания на будущий год. Считалось, что огонь очищает от всякой скверны душу и тело, и что если в этот день перепрыгнуть через огонь, можно избавиться от сглаза и порчи. Веря в чудодейственную силу пламени, славяне приводили к огню животных и сжигали одежду больных детей, веря в их </a:t>
            </a:r>
            <a:r>
              <a:rPr lang="ru-RU" dirty="0" smtClean="0"/>
              <a:t>исцеление.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Администратор\Desktop\img3.jpg"/>
          <p:cNvPicPr>
            <a:picLocks noChangeAspect="1" noChangeArrowheads="1"/>
          </p:cNvPicPr>
          <p:nvPr/>
        </p:nvPicPr>
        <p:blipFill>
          <a:blip r:embed="rId2" cstate="print"/>
          <a:srcRect b="8001"/>
          <a:stretch>
            <a:fillRect/>
          </a:stretch>
        </p:blipFill>
        <p:spPr bwMode="auto"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Администратор\Desktop\slide-1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201</TotalTime>
  <Words>208</Words>
  <Application>Microsoft Office PowerPoint</Application>
  <PresentationFormat>Экран (4:3)</PresentationFormat>
  <Paragraphs>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Обычная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Администратор</cp:lastModifiedBy>
  <cp:revision>17</cp:revision>
  <dcterms:created xsi:type="dcterms:W3CDTF">2020-06-28T20:29:45Z</dcterms:created>
  <dcterms:modified xsi:type="dcterms:W3CDTF">2020-07-06T09:53:43Z</dcterms:modified>
</cp:coreProperties>
</file>