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www.biblioteka15.ru/Contact.htm.files/istirij%20Nedeli/istorij%20nedeli%20knigi%20(2)/image135.gi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uditoria2-PC\Desktop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06" descr="http://www.biblioteka15.ru/nedelj%20detskoi%20knigi.files/760876087607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71744"/>
            <a:ext cx="9144000" cy="4000528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b="1" dirty="0" smtClean="0"/>
              <a:t>С конца 50–</a:t>
            </a:r>
            <a:r>
              <a:rPr lang="ru-RU" b="1" dirty="0" err="1" smtClean="0"/>
              <a:t>х</a:t>
            </a:r>
            <a:r>
              <a:rPr lang="ru-RU" b="1" dirty="0" smtClean="0"/>
              <a:t> гг. «</a:t>
            </a:r>
            <a:r>
              <a:rPr lang="ru-RU" b="1" dirty="0" err="1" smtClean="0"/>
              <a:t>Книжкину</a:t>
            </a:r>
            <a:r>
              <a:rPr lang="ru-RU" b="1" dirty="0" smtClean="0"/>
              <a:t> Неделю» или «</a:t>
            </a:r>
            <a:r>
              <a:rPr lang="ru-RU" b="1" dirty="0" err="1" smtClean="0"/>
              <a:t>Книжкины</a:t>
            </a:r>
            <a:r>
              <a:rPr lang="ru-RU" b="1" dirty="0" smtClean="0"/>
              <a:t> именины» стали справлять широко по всему необъятному Советскому Союзу</a:t>
            </a:r>
          </a:p>
          <a:p>
            <a:pPr fontAlgn="base"/>
            <a:r>
              <a:rPr lang="ru-RU" b="1" dirty="0" smtClean="0"/>
              <a:t>Подключились средства массовой информации – газеты, журналы, радио и ТВ. Столицей «Недели» каждый год становилась одна из столиц Союзных Республик, а «Неделя» стала Всесоюзной. Но официальное открытие каждой Недели всегда начиналось в Москве – в Колонном зале Дома Союзов. В очередную Столицу «Недели» приезжали детские писатели из Москвы и всех союзных республик. Собиралось до 50 детских писателей, по 2-3 лучших представителя от каждой республики. После проведения основных мероприятий в столице, писательские делегации разбивались  на творческие группы и этот  «писательский десант»  забрасывался во все районы республики, где проходили встречи с читателями в школах и библиотеках, Дворцах пионеров и на стадионах</a:t>
            </a:r>
          </a:p>
          <a:p>
            <a:endParaRPr lang="ru-RU" dirty="0"/>
          </a:p>
        </p:txBody>
      </p:sp>
      <p:pic>
        <p:nvPicPr>
          <p:cNvPr id="4" name="Picture 1" descr="12426513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dirty="0" smtClean="0">
                <a:latin typeface="Calibri" pitchFamily="34" charset="0"/>
              </a:rPr>
              <a:t/>
            </a:r>
            <a:br>
              <a:rPr lang="ru-RU" sz="1600" b="1" dirty="0" smtClean="0">
                <a:latin typeface="Calibri" pitchFamily="34" charset="0"/>
              </a:rPr>
            </a:br>
            <a:r>
              <a:rPr lang="ru-RU" sz="1600" b="1" dirty="0" smtClean="0">
                <a:latin typeface="Calibri" pitchFamily="34" charset="0"/>
              </a:rPr>
              <a:t>«Недели" превращались в творческие мастер - классы, где шел обмен опытом, живое общение, озаренное радостью встреч и открытий. Однажды С.Я.Маршак прислал в Колонный зал Дома Союзов, где открывалась очередная неделя.</a:t>
            </a:r>
            <a:r>
              <a:rPr lang="ru-RU" b="1" dirty="0" smtClean="0">
                <a:latin typeface="Calibri" pitchFamily="34" charset="0"/>
              </a:rPr>
              <a:t/>
            </a:r>
            <a:br>
              <a:rPr lang="ru-RU" b="1" dirty="0" smtClean="0">
                <a:latin typeface="Calibri" pitchFamily="34" charset="0"/>
              </a:rPr>
            </a:br>
            <a:endParaRPr lang="ru-RU" dirty="0"/>
          </a:p>
        </p:txBody>
      </p:sp>
      <p:pic>
        <p:nvPicPr>
          <p:cNvPr id="4" name="Рисунок 418" descr="http://www.biblioteka15.ru/Contact.htm.files/istirij%20Nedeli/istorij%20nedeli%20knigi%20(2)/image090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71613"/>
            <a:ext cx="9144000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26" descr="http://www.biblioteka15.ru/nedelj%20detskoi%20knigi.files/Nedel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29" descr="http://www.biblioteka15.ru/nedelj%20detskoi%20knigi.files/Nedelj%20(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35" descr="http://www.biblioteka15.ru/Contact.htm.files/istirij%20Nedeli/istorij%20nedeli%20knigi%20(2)/image1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9297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этой огромной работе практическое участие принимали Союзы писателей СССР и РСФСР, в первую очередь детские писатели: А.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С. Михалков, М.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Прилежаева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А. Алексин, А.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Лиханов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 другие.</a:t>
            </a:r>
            <a: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Рисунок 438" descr="http://www.biblioteka15.ru/Contact.htm.files/istirij%20Nedeli/istorij%20nedeli%20knigi%20(2)/image109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5" y="1142984"/>
            <a:ext cx="4286279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41" descr="http://www.biblioteka15.ru/Contact.htm.files/istirij%20Nedeli/istorij%20nedeli%20knigi%20(2)/image1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214422"/>
            <a:ext cx="4500594" cy="535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450" descr="http://www.biblioteka15.ru/Contact.htm.files/istirij%20Nedeli/istorij%20nedeli%20knigi%20(2)/image11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357298"/>
            <a:ext cx="564357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357166"/>
            <a:ext cx="835824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>
                <a:latin typeface="Calibri" pitchFamily="34" charset="0"/>
              </a:rPr>
              <a:t>Одной из традиций, берущей начало в далеком сорок третьем, стало посвящение Недели писательским юбилеям, знаменательным событиям СССР. В разные годы, разным датам: 60-летию Всесоюзной пионерской организации; 50-летию Великого октября, 30-летию победы в Великой </a:t>
            </a:r>
            <a:endParaRPr lang="ru-RU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32972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latin typeface="Calibri" pitchFamily="34" charset="0"/>
              </a:rPr>
              <a:t>Отечественной войне, Олимпиаде в Москве, юбилеям известных писателей. Так в последние годы  это юбилей Агнии </a:t>
            </a:r>
            <a:r>
              <a:rPr lang="ru-RU" sz="1800" b="1" dirty="0" err="1" smtClean="0">
                <a:latin typeface="Calibri" pitchFamily="34" charset="0"/>
              </a:rPr>
              <a:t>Барто</a:t>
            </a:r>
            <a:r>
              <a:rPr lang="ru-RU" sz="1800" b="1" dirty="0" smtClean="0">
                <a:latin typeface="Calibri" pitchFamily="34" charset="0"/>
              </a:rPr>
              <a:t>, Корнея Чуковского, в 2008 году почти все библиотеки проводили мероприятия посвященные году семьи. Получается, что «</a:t>
            </a:r>
            <a:r>
              <a:rPr lang="ru-RU" sz="1800" b="1" dirty="0" err="1" smtClean="0">
                <a:latin typeface="Calibri" pitchFamily="34" charset="0"/>
              </a:rPr>
              <a:t>Книжкина</a:t>
            </a:r>
            <a:r>
              <a:rPr lang="ru-RU" sz="1800" b="1" dirty="0" smtClean="0">
                <a:latin typeface="Calibri" pitchFamily="34" charset="0"/>
              </a:rPr>
              <a:t> неделя» отражает разные исторические даты и события</a:t>
            </a:r>
            <a:br>
              <a:rPr lang="ru-RU" sz="1800" b="1" dirty="0" smtClean="0">
                <a:latin typeface="Calibri" pitchFamily="34" charset="0"/>
              </a:rPr>
            </a:br>
            <a:endParaRPr lang="ru-RU" sz="1800" dirty="0"/>
          </a:p>
        </p:txBody>
      </p:sp>
      <p:pic>
        <p:nvPicPr>
          <p:cNvPr id="4" name="Рисунок 467" descr="http://www.biblioteka15.ru/Contact.htm.files/istirij%20Nedeli/istorij%20nedeli%20knigi%20(1).files/image14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14313"/>
            <a:ext cx="3643312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72" descr="http://www.biblioteka15.ru/Contact.htm.files/istirij%20Nedeli/istorij%20nedeli%20knigi%20(2)/image15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357298"/>
            <a:ext cx="385762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68" descr="http://www.biblioteka15.ru/Contact.htm.files/istirij%20Nedeli/istorij%20nedeli%20knigi%20(1).files/image144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071538" y="3643314"/>
            <a:ext cx="3000396" cy="20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469" descr="http://www.biblioteka15.ru/Contact.htm.files/istirij%20Nedeli/istorij%20nedeli%20knigi%20(1).files/image147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4071938"/>
            <a:ext cx="35719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74638"/>
            <a:ext cx="3900486" cy="4583122"/>
          </a:xfrm>
        </p:spPr>
        <p:txBody>
          <a:bodyPr>
            <a:noAutofit/>
          </a:bodyPr>
          <a:lstStyle/>
          <a:p>
            <a:pPr lvl="0" fontAlgn="base">
              <a:lnSpc>
                <a:spcPct val="115000"/>
              </a:lnSpc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Однажды весенним утром в квартире композитора Аркадия Ильича Островского  зазвонил телефон: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— Аркадий Ильич, у вас есть сын, и он, по всей вероятности, читает книжки?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— Да, конечно, Сергей Владимирович, Миша любит читать, — узнав голос Михалкова, ответил Островский, все еще не понимая, куда он клонит.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дни школьных каникул, состоятся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Книжкины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именины. Вам понятно?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— Не очень, — отозвался Островский.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— Так мы, писатели, называем Неделю детской книги. Нужна песня. Слова я уже начал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писать</a:t>
            </a:r>
            <a:r>
              <a:rPr lang="ru-RU" sz="1400" b="1" dirty="0" err="1" smtClean="0">
                <a:latin typeface="Calibri" pitchFamily="34" charset="0"/>
                <a:cs typeface="Times New Roman" pitchFamily="18" charset="0"/>
              </a:rPr>
              <a:t>.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Приезжайте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Аркадий Ильич, ко мне и давайте вместе работать</a:t>
            </a:r>
            <a: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над «Песенкой юных читателей».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 29 марта 1952 года, Большой лекционной зал Политехнического музея гудел от детворы. и старшие школьники. Вот тут и прозвучала новая песня Аркадия Островского и Сергея Михалкова.</a:t>
            </a:r>
            <a:r>
              <a:rPr lang="ru-RU" sz="1400" b="1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400" b="1" dirty="0" smtClean="0">
                <a:latin typeface="Calibri" pitchFamily="34" charset="0"/>
                <a:cs typeface="Calibri" pitchFamily="34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1400" dirty="0" smtClean="0">
                <a:latin typeface="Calibri" pitchFamily="34" charset="0"/>
                <a:cs typeface="Calibri" pitchFamily="34" charset="0"/>
              </a:rPr>
            </a:br>
            <a:endParaRPr lang="ru-RU" sz="1400" dirty="0"/>
          </a:p>
        </p:txBody>
      </p:sp>
      <p:pic>
        <p:nvPicPr>
          <p:cNvPr id="4" name="Picture 1" descr="http://www.biblioteka15.ru/Contact.htm.files/istirij%20Nedeli/istorij%20nedeli%20knigi%20(2)/image135.gif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14282" y="214290"/>
            <a:ext cx="4071965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3571900" cy="186847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400" b="1" dirty="0" smtClean="0">
                <a:latin typeface="Calibri" pitchFamily="34" charset="0"/>
              </a:rPr>
              <a:t>Песня сразу понравилась ребятам, и они попросили ее повторить, и вот уже весь зал, сначала неуверенно, а затем все более </a:t>
            </a:r>
            <a:r>
              <a:rPr lang="ru-RU" sz="1800" b="1" dirty="0" smtClean="0">
                <a:latin typeface="Calibri" pitchFamily="34" charset="0"/>
              </a:rPr>
              <a:t>и</a:t>
            </a:r>
            <a:r>
              <a:rPr lang="ru-RU" sz="1400" b="1" dirty="0" smtClean="0">
                <a:latin typeface="Calibri" pitchFamily="34" charset="0"/>
              </a:rPr>
              <a:t> более стройно, запел «Песенку юных читателей</a:t>
            </a:r>
            <a:endParaRPr lang="ru-RU" sz="1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H="1">
            <a:off x="4357686" y="0"/>
            <a:ext cx="4786314" cy="68580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1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«Песенка юных читателей».</a:t>
            </a:r>
            <a:endParaRPr lang="ru-RU" sz="1200" b="1" dirty="0" smtClean="0">
              <a:solidFill>
                <a:schemeClr val="tx1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Сергей Михалков</a:t>
            </a:r>
            <a:endParaRPr lang="ru-RU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ctr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Аркадий Островский</a:t>
            </a:r>
            <a:endParaRPr lang="ru-RU" sz="12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lvl="0" indent="0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endParaRPr lang="ru-RU" sz="1200" b="1" i="1" dirty="0" smtClean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каждом доме,</a:t>
            </a:r>
            <a:b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каждой хате </a:t>
            </a:r>
            <a:b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 городах и на селе </a:t>
            </a:r>
            <a:b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Начинающий читатель </a:t>
            </a:r>
            <a:b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Держит книгу на столе.</a:t>
            </a:r>
            <a:r>
              <a:rPr lang="ru-RU" sz="1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Наша книга детская, </a:t>
            </a:r>
            <a:b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Детская, советская, </a:t>
            </a:r>
            <a:b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Смелая и честная — </a:t>
            </a:r>
            <a:b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Верный друг ребят.</a:t>
            </a:r>
            <a:b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Книгу, всем понятную, </a:t>
            </a:r>
            <a:b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Умную, занятную, </a:t>
            </a:r>
            <a:b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Мальчики и девочки</a:t>
            </a:r>
            <a:b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Все читать хотят!</a:t>
            </a:r>
            <a:endParaRPr lang="ru-RU" sz="1400" dirty="0"/>
          </a:p>
        </p:txBody>
      </p:sp>
      <p:pic>
        <p:nvPicPr>
          <p:cNvPr id="4" name="Picture 2" descr="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3116"/>
            <a:ext cx="421481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1400" dirty="0" smtClean="0">
                <a:latin typeface="Arial" charset="0"/>
                <a:cs typeface="Times New Roman" pitchFamily="18" charset="0"/>
              </a:rPr>
              <a:t>Родившись в Москве, Неделя детской книги стала достоянием всей страны. Эстафету праздника подхватили города, села, республики. Неделя детской книги проходила в каждом городе советского государства. Более 65 лет, она является главным праздником детского чтения.</a:t>
            </a:r>
            <a: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4" name="Picture 1" descr="istorij%20nedeli%20knigi%20(42)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00200"/>
            <a:ext cx="8429684" cy="48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dirty="0" smtClean="0">
                <a:latin typeface="Calibri" pitchFamily="34" charset="0"/>
              </a:rPr>
              <a:t>Дом Союзов.</a:t>
            </a:r>
            <a:r>
              <a:rPr lang="ru-RU" sz="1600" dirty="0" smtClean="0">
                <a:latin typeface="Calibri" pitchFamily="34" charset="0"/>
              </a:rPr>
              <a:t> Здесь прямо у входа их встречают мужчина и женщина – оба в военной форме. </a:t>
            </a:r>
            <a:r>
              <a:rPr lang="ru-RU" sz="1600" b="1" dirty="0" smtClean="0">
                <a:latin typeface="Calibri" pitchFamily="34" charset="0"/>
              </a:rPr>
              <a:t>Она Майор, с орденом Красной Звезды, директор детского издательства Людмила Викторовна Дубровина, и Лев Абрамович Кассиль в командирском морском кителе с орденом «Знак Почёта»</a:t>
            </a:r>
            <a:r>
              <a:rPr lang="ru-RU" sz="1600" dirty="0" smtClean="0">
                <a:latin typeface="Calibri" pitchFamily="34" charset="0"/>
              </a:rPr>
              <a:t/>
            </a:r>
            <a:br>
              <a:rPr lang="ru-RU" sz="1600" dirty="0" smtClean="0">
                <a:latin typeface="Calibri" pitchFamily="34" charset="0"/>
              </a:rPr>
            </a:br>
            <a:endParaRPr lang="ru-RU" sz="1600" dirty="0"/>
          </a:p>
        </p:txBody>
      </p:sp>
      <p:pic>
        <p:nvPicPr>
          <p:cNvPr id="4" name="Рисунок 418" descr="http://www.biblioteka15.ru/Contact.htm.files/istirij%20Nedeli/istorij%20nedeli%20knigi%20(2)/image09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428736"/>
            <a:ext cx="4643438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23" descr="http://www.biblioteka15.ru/Contact.htm.files/istirij%20Nedeli/istorij%20nedeli%20knigi%20(2)/image08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428736"/>
            <a:ext cx="4429124" cy="542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86058"/>
            <a:ext cx="8229600" cy="3340105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latin typeface="Calibri" pitchFamily="34" charset="0"/>
              </a:rPr>
              <a:t>Нарядный зал Дома Союзов был переполнен детишками из разных уголков Москвы. В Колонный зал Дома союзов к московским школьникам  пришли С. Маршак, К. Чуковский, Л. Кассиль, А. </a:t>
            </a:r>
            <a:r>
              <a:rPr lang="ru-RU" b="1" dirty="0" err="1" smtClean="0">
                <a:latin typeface="Calibri" pitchFamily="34" charset="0"/>
              </a:rPr>
              <a:t>Барто</a:t>
            </a:r>
            <a:r>
              <a:rPr lang="ru-RU" b="1" dirty="0" smtClean="0">
                <a:latin typeface="Calibri" pitchFamily="34" charset="0"/>
              </a:rPr>
              <a:t>, М. </a:t>
            </a:r>
            <a:r>
              <a:rPr lang="ru-RU" b="1" dirty="0" err="1" smtClean="0">
                <a:latin typeface="Calibri" pitchFamily="34" charset="0"/>
              </a:rPr>
              <a:t>Прилежаева</a:t>
            </a:r>
            <a:r>
              <a:rPr lang="ru-RU" b="1" dirty="0" smtClean="0">
                <a:latin typeface="Calibri" pitchFamily="34" charset="0"/>
              </a:rPr>
              <a:t>, З. Воскресенская, С. Михалков (некоторые специально приехали с фронта!). Открывал первый праздник писатель Лев Кассиль – главный инициатор и душа </a:t>
            </a:r>
            <a:r>
              <a:rPr lang="ru-RU" b="1" dirty="0" err="1" smtClean="0">
                <a:latin typeface="Calibri" pitchFamily="34" charset="0"/>
              </a:rPr>
              <a:t>книжкиных</a:t>
            </a:r>
            <a:r>
              <a:rPr lang="ru-RU" b="1" dirty="0" smtClean="0">
                <a:latin typeface="Calibri" pitchFamily="34" charset="0"/>
              </a:rPr>
              <a:t> именин... Благодарные читатели жадно внимали каждому слову любимых авторов: К.Чуковского, С.Маршака, А.Фадеева, </a:t>
            </a:r>
            <a:r>
              <a:rPr lang="ru-RU" b="1" dirty="0" err="1" smtClean="0">
                <a:latin typeface="Calibri" pitchFamily="34" charset="0"/>
              </a:rPr>
              <a:t>А.Барто</a:t>
            </a:r>
            <a:r>
              <a:rPr lang="ru-RU" b="1" dirty="0" smtClean="0">
                <a:latin typeface="Calibri" pitchFamily="34" charset="0"/>
              </a:rPr>
              <a:t>, С.Михалкова. Они рассказывали девчонкам и мальчишкам, чьи отцы и братья сражались с врагом, как рождается книга. А потом читали стихи, беседовали. Состоялся большой разговор о книге, чтении и о жизни.  И каждому ребёнку, кто пришел в Колонный зал дома Союзов подарили по книге. Тоненькую, отпечатанную на серой бумаге книгу, дети уносили как боевой паек, который надо сберечь и растянуть на много дней. Книга согревала, добавляла света, вселяла силы</a:t>
            </a:r>
          </a:p>
          <a:p>
            <a:endParaRPr lang="ru-RU" dirty="0"/>
          </a:p>
        </p:txBody>
      </p:sp>
      <p:pic>
        <p:nvPicPr>
          <p:cNvPr id="4" name="Рисунок 409" descr="http://www.biblioteka15.ru/nedelj%20detskoi%20knigi.files/23242354542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0"/>
            <a:ext cx="5214942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Идея и реализация первого праздника «Неделя детской книги» - дала импульс к изданию тех произведений, которые хотели читать дети. И писателям и издателям стало понятно, что эта первая встреча имеет большое будущее. С 1943 по 1945 год в стране было издано около полутора тысяч наименований книг для детей, в том числе прозаические произведения Леонида Пантелеева «Честное слово», Вениамина Каверина «Два капитана», Валентина Катаева «Сын полка». Книги, представленные вашему взору, читали в годы Великой Отечественной войны. Они помогли детям выжить в суровые дни бомбёжек и голода.  Как писал Николай Браун, книги согревали в стужу "сильнее всех печей, что есть на свете"</a:t>
            </a:r>
            <a:endParaRPr lang="ru-RU" dirty="0"/>
          </a:p>
        </p:txBody>
      </p:sp>
      <p:pic>
        <p:nvPicPr>
          <p:cNvPr id="4" name="Рисунок 395" descr="http://www.biblioteka15.ru/Contact.htm.files/istirij%20Nedeli/istorij%20nedeli%20knigi%20(2)/wpwmwinu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8327"/>
            <a:ext cx="4000495" cy="687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97" descr="http://www.biblioteka15.ru/nedelj%20detskoi%20knigi.files/243234324234234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421</Words>
  <PresentationFormat>Экран (4:3)</PresentationFormat>
  <Paragraphs>17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Дом Союзов. Здесь прямо у входа их встречают мужчина и женщина – оба в военной форме. Она Майор, с орденом Красной Звезды, директор детского издательства Людмила Викторовна Дубровина, и Лев Абрамович Кассиль в командирском морском кителе с орденом «Знак Почёта» </vt:lpstr>
      <vt:lpstr>Слайд 6</vt:lpstr>
      <vt:lpstr>Слайд 7</vt:lpstr>
      <vt:lpstr>Слайд 8</vt:lpstr>
      <vt:lpstr>Слайд 9</vt:lpstr>
      <vt:lpstr>Слайд 10</vt:lpstr>
      <vt:lpstr>Слайд 11</vt:lpstr>
      <vt:lpstr> «Недели" превращались в творческие мастер - классы, где шел обмен опытом, живое общение, озаренное радостью встреч и открытий. Однажды С.Я.Маршак прислал в Колонный зал Дома Союзов, где открывалась очередная неделя. </vt:lpstr>
      <vt:lpstr>Слайд 13</vt:lpstr>
      <vt:lpstr>Слайд 14</vt:lpstr>
      <vt:lpstr>Слайд 15</vt:lpstr>
      <vt:lpstr>В этой огромной работе практическое участие принимали Союзы писателей СССР и РСФСР, в первую очередь детские писатели: А. Барто, С. Михалков, М. Прилежаева, А. Алексин, А. Лиханов и другие. </vt:lpstr>
      <vt:lpstr>Слайд 17</vt:lpstr>
      <vt:lpstr>Отечественной войне, Олимпиаде в Москве, юбилеям известных писателей. Так в последние годы  это юбилей Агнии Барто, Корнея Чуковского, в 2008 году почти все библиотеки проводили мероприятия посвященные году семьи. Получается, что «Книжкина неделя» отражает разные исторические даты и события </vt:lpstr>
      <vt:lpstr>      Однажды весенним утром в квартире композитора Аркадия Ильича Островского  зазвонил телефон: — Аркадий Ильич, у вас есть сын, и он, по всей вероятности, читает книжки? — Да, конечно, Сергей Владимирович, Миша любит читать, — узнав голос Михалкова, ответил Островский, все еще не понимая, куда он клонит. в дни школьных каникул, состоятся Книжкины именины. Вам понятно? — Не очень, — отозвался Островский. — Так мы, писатели, называем Неделю детской книги. Нужна песня. Слова я уже начал писать.Приезжайте, Аркадий Ильич, ко мне и давайте вместе работать над «Песенкой юных читателей». А 29 марта 1952 года, Большой лекционной зал Политехнического музея гудел от детворы. и старшие школьники. Вот тут и прозвучала новая песня Аркадия Островского и Сергея Михалкова.   </vt:lpstr>
      <vt:lpstr>Песня сразу понравилась ребятам, и они попросили ее повторить, и вот уже весь зал, сначала неуверенно, а затем все более и более стройно, запел «Песенку юных читателей</vt:lpstr>
      <vt:lpstr>Родившись в Москве, Неделя детской книги стала достоянием всей страны. Эстафету праздника подхватили города, села, республики. Неделя детской книги проходила в каждом городе советского государства. Более 65 лет, она является главным праздником детского чтения. 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Auditoria2-PC</dc:creator>
  <cp:lastModifiedBy>Auditoria2-PC</cp:lastModifiedBy>
  <cp:revision>28</cp:revision>
  <dcterms:created xsi:type="dcterms:W3CDTF">2021-03-11T07:27:39Z</dcterms:created>
  <dcterms:modified xsi:type="dcterms:W3CDTF">2021-03-12T08:23:19Z</dcterms:modified>
</cp:coreProperties>
</file>